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80" r:id="rId4"/>
    <p:sldId id="284" r:id="rId5"/>
    <p:sldId id="287" r:id="rId6"/>
    <p:sldId id="288" r:id="rId7"/>
    <p:sldId id="291" r:id="rId8"/>
    <p:sldId id="289" r:id="rId9"/>
    <p:sldId id="290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8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6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7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8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3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5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7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3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2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2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31" y="290496"/>
            <a:ext cx="8825657" cy="47420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7/2021/5565</a:t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south of St. Marys Green, Crosthwaite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dwellings and footpath - outline application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050" cy="5618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004" y="224668"/>
            <a:ext cx="1524000" cy="646331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Slide 9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92595"/>
            <a:ext cx="12099636" cy="107721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View from Recreation Ground car park looking 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north across site towards St Marys Green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4525820" y="504771"/>
            <a:ext cx="271082" cy="1730430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/>
          <p:cNvSpPr/>
          <p:nvPr/>
        </p:nvSpPr>
        <p:spPr>
          <a:xfrm rot="16200000">
            <a:off x="7546110" y="-785090"/>
            <a:ext cx="271082" cy="4310151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 rot="16200000">
            <a:off x="11160531" y="751147"/>
            <a:ext cx="271085" cy="1237676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929557" y="759945"/>
            <a:ext cx="1463608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Oak Fold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6575" y="759944"/>
            <a:ext cx="4310152" cy="400110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St. Mary’s Green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64269" y="606056"/>
            <a:ext cx="1463608" cy="707886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Memorial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Hall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52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76023" y="584886"/>
            <a:ext cx="1524000" cy="646331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Slide 1</a:t>
            </a:r>
            <a:endParaRPr lang="en-GB" sz="36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926227" y="2240692"/>
            <a:ext cx="1944130" cy="1301578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936509" y="1976582"/>
            <a:ext cx="12376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Application site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34" y="0"/>
            <a:ext cx="69494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76023" y="584886"/>
            <a:ext cx="1524000" cy="646331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Slide 2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771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8530" y="5774724"/>
            <a:ext cx="392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Indicative Layout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976023" y="584886"/>
            <a:ext cx="1524000" cy="646331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Slide 3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3512" y="110836"/>
            <a:ext cx="212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Entrance to Oak Fold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87978" y="723385"/>
            <a:ext cx="295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Entrance to St. Mary’s Green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522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8605" y="547941"/>
            <a:ext cx="1524000" cy="646331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Slide 4</a:t>
            </a:r>
            <a:endParaRPr lang="en-GB" sz="3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895273" y="1607127"/>
            <a:ext cx="2872509" cy="13669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87855" y="1413164"/>
            <a:ext cx="108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Oak Fold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814119" y="3072714"/>
            <a:ext cx="607080" cy="205945"/>
          </a:xfrm>
          <a:custGeom>
            <a:avLst/>
            <a:gdLst>
              <a:gd name="connsiteX0" fmla="*/ 0 w 607080"/>
              <a:gd name="connsiteY0" fmla="*/ 0 h 205945"/>
              <a:gd name="connsiteX1" fmla="*/ 354227 w 607080"/>
              <a:gd name="connsiteY1" fmla="*/ 172994 h 205945"/>
              <a:gd name="connsiteX2" fmla="*/ 584886 w 607080"/>
              <a:gd name="connsiteY2" fmla="*/ 197708 h 205945"/>
              <a:gd name="connsiteX3" fmla="*/ 584886 w 607080"/>
              <a:gd name="connsiteY3" fmla="*/ 205945 h 20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080" h="205945">
                <a:moveTo>
                  <a:pt x="0" y="0"/>
                </a:moveTo>
                <a:cubicBezTo>
                  <a:pt x="128373" y="70021"/>
                  <a:pt x="256746" y="140043"/>
                  <a:pt x="354227" y="172994"/>
                </a:cubicBezTo>
                <a:cubicBezTo>
                  <a:pt x="451708" y="205945"/>
                  <a:pt x="546443" y="192216"/>
                  <a:pt x="584886" y="197708"/>
                </a:cubicBezTo>
                <a:cubicBezTo>
                  <a:pt x="623329" y="203200"/>
                  <a:pt x="604107" y="204572"/>
                  <a:pt x="584886" y="205945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694046" y="3175686"/>
            <a:ext cx="340373" cy="15281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94092" y="4622111"/>
            <a:ext cx="148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Approx. line of completed footpath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55746"/>
            <a:ext cx="12218055" cy="4155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9986" y="390922"/>
            <a:ext cx="1524000" cy="646331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Slide 5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92595"/>
            <a:ext cx="12099636" cy="58477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Panoramic view from Millennium Cross seat towards site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7423726" y="614029"/>
            <a:ext cx="628073" cy="3846947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49818" y="1355746"/>
            <a:ext cx="342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Approximate position of  site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/>
          <a:stretch/>
        </p:blipFill>
        <p:spPr>
          <a:xfrm>
            <a:off x="-1" y="0"/>
            <a:ext cx="10298545" cy="6881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47077" y="538705"/>
            <a:ext cx="1524000" cy="646331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Slide 6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92595"/>
            <a:ext cx="10298544" cy="58477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View from memorial hall towards site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/>
        </p:blipFill>
        <p:spPr>
          <a:xfrm>
            <a:off x="0" y="0"/>
            <a:ext cx="1014861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1660" y="557177"/>
            <a:ext cx="1524000" cy="646331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Slide 7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92595"/>
            <a:ext cx="10148610" cy="58477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View east towards site from entrance to Oak Fold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/>
          <a:stretch/>
        </p:blipFill>
        <p:spPr>
          <a:xfrm>
            <a:off x="61644" y="133564"/>
            <a:ext cx="10317769" cy="6873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20969" y="492523"/>
            <a:ext cx="1524000" cy="646331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Slide 8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92595"/>
            <a:ext cx="10317768" cy="1077218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View towards site from boundary 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between St Marys Green and Oak Fold</a:t>
            </a:r>
            <a:endParaRPr lang="en-GB" sz="32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34327" y="1560946"/>
            <a:ext cx="0" cy="1311564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83175" y="914615"/>
            <a:ext cx="307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Approximate position of </a:t>
            </a:r>
            <a:r>
              <a:rPr lang="en-GB" dirty="0" smtClean="0">
                <a:solidFill>
                  <a:srgbClr val="C00000"/>
                </a:solidFill>
              </a:rPr>
              <a:t>indicative access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A34789448D74690F9F04556560A6D" ma:contentTypeVersion="9" ma:contentTypeDescription="Create a new document." ma:contentTypeScope="" ma:versionID="aeaddeeb2107c2b976429044569a637a">
  <xsd:schema xmlns:xsd="http://www.w3.org/2001/XMLSchema" xmlns:xs="http://www.w3.org/2001/XMLSchema" xmlns:p="http://schemas.microsoft.com/office/2006/metadata/properties" xmlns:ns2="d2085169-9724-40e0-8643-58cd358e4527" targetNamespace="http://schemas.microsoft.com/office/2006/metadata/properties" ma:root="true" ma:fieldsID="43ad1bd2888c58cbb54cd3db0d370ae8" ns2:_="">
    <xsd:import namespace="d2085169-9724-40e0-8643-58cd358e4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ypeof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85169-9724-40e0-8643-58cd358e4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ypeofDocument" ma:index="16" nillable="true" ma:displayName="Type of Document" ma:format="Dropdown" ma:indexed="true" ma:internalName="TypeofDocument">
      <xsd:simpleType>
        <xsd:restriction base="dms:Choice">
          <xsd:enumeration value="Policy"/>
          <xsd:enumeration value="Guide"/>
          <xsd:enumeration value="Choice 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ofDocument xmlns="d2085169-9724-40e0-8643-58cd358e4527" xsi:nil="true"/>
  </documentManagement>
</p:properties>
</file>

<file path=customXml/itemProps1.xml><?xml version="1.0" encoding="utf-8"?>
<ds:datastoreItem xmlns:ds="http://schemas.openxmlformats.org/officeDocument/2006/customXml" ds:itemID="{F66C2ED5-A616-462A-AAB6-8B4E00621A02}"/>
</file>

<file path=customXml/itemProps2.xml><?xml version="1.0" encoding="utf-8"?>
<ds:datastoreItem xmlns:ds="http://schemas.openxmlformats.org/officeDocument/2006/customXml" ds:itemID="{3BE2DAA3-5697-460D-B534-9BF97E9E28E7}"/>
</file>

<file path=customXml/itemProps3.xml><?xml version="1.0" encoding="utf-8"?>
<ds:datastoreItem xmlns:ds="http://schemas.openxmlformats.org/officeDocument/2006/customXml" ds:itemID="{264EEA83-5575-45E2-9FD5-A9D3C3BB8CEE}"/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106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2_Office Theme</vt:lpstr>
      <vt:lpstr>  7/2021/5565  Land south of St. Marys Green, Crosthwaite  Two dwellings and footpath - outline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2021_05_05 7.2021.3029 PPT</dc:title>
  <dc:creator>Ben Long</dc:creator>
  <cp:lastModifiedBy>Dave McGowan</cp:lastModifiedBy>
  <cp:revision>65</cp:revision>
  <dcterms:created xsi:type="dcterms:W3CDTF">2020-05-10T12:25:44Z</dcterms:created>
  <dcterms:modified xsi:type="dcterms:W3CDTF">2022-01-17T17:10:55Z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0x01010035FA34789448D74690F9F04556560A6D</vt:lpwstr>
  </property>
</Properties>
</file>