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1"/>
    <p:sldMasterId id="2147483916" r:id="rId2"/>
    <p:sldMasterId id="2147483815" r:id="rId3"/>
    <p:sldMasterId id="2147483945" r:id="rId4"/>
  </p:sldMasterIdLst>
  <p:notesMasterIdLst>
    <p:notesMasterId r:id="rId14"/>
  </p:notesMasterIdLst>
  <p:handoutMasterIdLst>
    <p:handoutMasterId r:id="rId15"/>
  </p:handoutMasterIdLst>
  <p:sldIdLst>
    <p:sldId id="641" r:id="rId5"/>
    <p:sldId id="642" r:id="rId6"/>
    <p:sldId id="643" r:id="rId7"/>
    <p:sldId id="645" r:id="rId8"/>
    <p:sldId id="646" r:id="rId9"/>
    <p:sldId id="648" r:id="rId10"/>
    <p:sldId id="649" r:id="rId11"/>
    <p:sldId id="647" r:id="rId12"/>
    <p:sldId id="644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044"/>
    <a:srgbClr val="006778"/>
    <a:srgbClr val="E37222"/>
    <a:srgbClr val="9278D1"/>
    <a:srgbClr val="4B92DB"/>
    <a:srgbClr val="616365"/>
    <a:srgbClr val="003478"/>
    <a:srgbClr val="C9DD03"/>
    <a:srgbClr val="C50084"/>
    <a:srgbClr val="AD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4" autoAdjust="0"/>
    <p:restoredTop sz="94702" autoAdjust="0"/>
  </p:normalViewPr>
  <p:slideViewPr>
    <p:cSldViewPr>
      <p:cViewPr varScale="1">
        <p:scale>
          <a:sx n="106" d="100"/>
          <a:sy n="106" d="100"/>
        </p:scale>
        <p:origin x="66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1800" y="-96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C83AD-DF19-429F-9851-5F5DD83D15C0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53DA-6171-40A3-BD72-FAAC853271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4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C8CD3-FF61-48AD-AFAC-2416B5794965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904A4-B609-4984-8DE5-738B67481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904A4-B609-4984-8DE5-738B674815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5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video" Target="https://www.youtube.com/embed/cYxYN5iNdr4?rel=0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Picture cover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205" y="4941168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4000" y="3645024"/>
            <a:ext cx="3451787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6248317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Rectangle 8"/>
          <p:cNvSpPr/>
          <p:nvPr userDrawn="1"/>
        </p:nvSpPr>
        <p:spPr>
          <a:xfrm>
            <a:off x="429498" y="160826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431371" y="6248317"/>
            <a:ext cx="11329259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429497" y="160826"/>
            <a:ext cx="11235121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681693"/>
            <a:ext cx="3451787" cy="2952327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28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92557" y="1"/>
            <a:ext cx="7944136" cy="6857999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Please insert new picture and make sure it is full bleed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40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Spreadsheets and flow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10849205" cy="1656184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</a:p>
          <a:p>
            <a:pPr lvl="0"/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2132856"/>
            <a:ext cx="10753195" cy="4032448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Content box</a:t>
            </a:r>
          </a:p>
          <a:p>
            <a:pPr lvl="0"/>
            <a:r>
              <a:rPr lang="en-GB" dirty="0" smtClean="0"/>
              <a:t>For a spreadsheet, copy and paste from your excel.</a:t>
            </a:r>
          </a:p>
          <a:p>
            <a:pPr lvl="0"/>
            <a:r>
              <a:rPr lang="en-GB" dirty="0" smtClean="0"/>
              <a:t>To change the colours got to design&gt;all boarders and design&gt;shading</a:t>
            </a:r>
          </a:p>
          <a:p>
            <a:pPr lvl="0"/>
            <a:r>
              <a:rPr lang="en-GB" dirty="0" smtClean="0"/>
              <a:t>Please also change the colours of the flow charts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02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846780"/>
            <a:ext cx="10945216" cy="352643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“Quotation...”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19403" y="5373217"/>
            <a:ext cx="3936437" cy="504057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Reference,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36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1/2 bullet points 1/2 image fi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1556792"/>
            <a:ext cx="5376597" cy="4896544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Keep all your bullet points short and snappy </a:t>
            </a:r>
          </a:p>
          <a:p>
            <a:pPr lvl="0"/>
            <a:r>
              <a:rPr lang="en-GB" dirty="0" smtClean="0"/>
              <a:t>Cut and paste your text over these statements to keep the same format</a:t>
            </a:r>
          </a:p>
          <a:p>
            <a:pPr lvl="0"/>
            <a:r>
              <a:rPr lang="en-GB" dirty="0" smtClean="0"/>
              <a:t>Bullet points are summaries of what you will say</a:t>
            </a:r>
          </a:p>
          <a:p>
            <a:pPr lvl="0"/>
            <a:r>
              <a:rPr lang="en-GB" dirty="0" smtClean="0"/>
              <a:t>Avoid having one word on a second line just like this one. Bad example!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5376597" cy="2664296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84032" y="697364"/>
            <a:ext cx="5088565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481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1/2 image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1533956"/>
            <a:ext cx="5376597" cy="4703357"/>
          </a:xfrm>
        </p:spPr>
        <p:txBody>
          <a:bodyPr>
            <a:normAutofit/>
          </a:bodyPr>
          <a:lstStyle>
            <a:lvl1pPr marL="0" indent="0">
              <a:buNone/>
              <a:defRPr sz="20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box for text.</a:t>
            </a:r>
          </a:p>
          <a:p>
            <a:pPr lvl="0"/>
            <a:r>
              <a:rPr lang="en-GB" dirty="0" smtClean="0"/>
              <a:t>Main body text Font size 20pt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5376597" cy="2664296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84032" y="697364"/>
            <a:ext cx="5088565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96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92011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392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423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92011" y="697364"/>
            <a:ext cx="5280587" cy="55073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 To change this to a picture&gt; Click the image icon in this square&gt; Find your picture&gt; Make sure it’s resized to = H574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4114" y="69269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64113" y="356296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654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4114" y="69269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64113" y="3562966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503" y="675762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188502" y="3573017"/>
            <a:ext cx="5248815" cy="26402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                  To change this to a picture&gt; Click the image icon in this square&gt; Find your picture&gt; Make sure it’s resized to = H277 pixels by W415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07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Landscap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5281291"/>
            <a:ext cx="10849205" cy="117204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box for text.</a:t>
            </a:r>
          </a:p>
          <a:p>
            <a:pPr lvl="0"/>
            <a:r>
              <a:rPr lang="en-GB" dirty="0" smtClean="0"/>
              <a:t>Main body text Font size 20pt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393" y="1340768"/>
            <a:ext cx="10849204" cy="3816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	 							To change this to a picture&gt; Click the image icon in this square&gt; Find your picture&gt; Make sure it’s resized to = H480 pixels by W854 pixels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1" y="548680"/>
            <a:ext cx="10945216" cy="1008112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86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6705" y="6185025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260648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-48683" y="-99392"/>
            <a:ext cx="12385376" cy="695739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To change this to a picture&gt; Click the image icon in this square&gt; Find your picture&gt; Make Full Bleed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1371" y="6309320"/>
            <a:ext cx="10849205" cy="517564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Photo caption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27381" y="6669360"/>
            <a:ext cx="107531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947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31371" y="260648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-48683" y="-99392"/>
            <a:ext cx="12385376" cy="695739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IMAGE BOX.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smtClean="0"/>
              <a:t>To change this to a picture&gt; Click the image icon in this square&gt; Find your picture&gt; Make Full Bleed</a:t>
            </a:r>
            <a:endParaRPr lang="en-GB" b="1" dirty="0" smtClean="0">
              <a:solidFill>
                <a:srgbClr val="616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1371" y="6309320"/>
            <a:ext cx="4032448" cy="517564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Photo caption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27381" y="6669360"/>
            <a:ext cx="107531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446705" y="6185025"/>
            <a:ext cx="112332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1112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8395" y="4948386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15413" y="3356992"/>
            <a:ext cx="10657184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901241"/>
            <a:ext cx="10748597" cy="2167720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44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382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YxYN5iNdr4?rel=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3392" y="704282"/>
            <a:ext cx="10849205" cy="457700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27381" y="44624"/>
            <a:ext cx="4032448" cy="517564"/>
          </a:xfrm>
        </p:spPr>
        <p:txBody>
          <a:bodyPr>
            <a:normAutofit/>
          </a:bodyPr>
          <a:lstStyle>
            <a:lvl1pPr marL="0" indent="0">
              <a:buNone/>
              <a:defRPr sz="18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Video caption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5281291"/>
            <a:ext cx="10849205" cy="1172046"/>
          </a:xfr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Add this slide to your own presentation. Find the embed code from YouTube. Go to file insert&gt;video&gt;video from website&gt; paste embed code. This stretch to fill over this black rectangle.</a:t>
            </a:r>
          </a:p>
        </p:txBody>
      </p:sp>
    </p:spTree>
    <p:extLst>
      <p:ext uri="{BB962C8B-B14F-4D97-AF65-F5344CB8AC3E}">
        <p14:creationId xmlns:p14="http://schemas.microsoft.com/office/powerpoint/2010/main" val="3951429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Extrane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75122"/>
            <a:ext cx="9368321" cy="1217775"/>
          </a:xfrm>
          <a:prstGeom prst="rect">
            <a:avLst/>
          </a:prstGeom>
        </p:spPr>
      </p:pic>
      <p:pic>
        <p:nvPicPr>
          <p:cNvPr id="2" name="Picture 2" descr="L:\Communications and Engagement\LIVE JOBS-2014\Artwork Assets\Logos\Social media icons\Twitter-pebbl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8" y="4077072"/>
            <a:ext cx="496317" cy="3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:\Communications and Engagement\LIVE JOBS-2014\Artwork Assets\Logos\Social media icons\facebook-pebbl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8" y="3573016"/>
            <a:ext cx="496317" cy="3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0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Communications and Learning\LIVE JOBS-2014\Artwork Assets\Fonts\DISPLAY FONTS\1_DISPLAY FONTS\EXPRESSIVE\Words\T\Thank-you-Expressive-Orang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4" y="2204865"/>
            <a:ext cx="10657183" cy="19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76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 Picture 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24000" y="3645024"/>
            <a:ext cx="3451787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31371" y="6248317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Rectangle 8"/>
          <p:cNvSpPr/>
          <p:nvPr userDrawn="1"/>
        </p:nvSpPr>
        <p:spPr>
          <a:xfrm>
            <a:off x="429498" y="160826"/>
            <a:ext cx="3936437" cy="36004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431371" y="6248317"/>
            <a:ext cx="11329259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429497" y="160826"/>
            <a:ext cx="11235121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61" y="5103407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681693"/>
            <a:ext cx="3451787" cy="2952327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8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28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392557" y="1"/>
            <a:ext cx="7944136" cy="6857999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Please insert new picture and make sure it is full bleed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32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8395" y="4948386"/>
            <a:ext cx="1930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15413" y="3356992"/>
            <a:ext cx="10657184" cy="129614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20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 in bold, Job title</a:t>
            </a:r>
          </a:p>
          <a:p>
            <a:pPr lvl="0"/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4000" y="901241"/>
            <a:ext cx="10748597" cy="2167720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4400" b="1" i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Name of your presentation should be Arial Bold 44 </a:t>
            </a:r>
            <a:r>
              <a:rPr lang="en-GB" dirty="0" err="1" smtClean="0"/>
              <a:t>pt</a:t>
            </a:r>
            <a:r>
              <a:rPr lang="en-GB" dirty="0" smtClean="0"/>
              <a:t> </a:t>
            </a:r>
            <a:r>
              <a:rPr lang="en-GB" dirty="0" err="1" smtClean="0"/>
              <a:t>aprx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36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Breathing spa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623392" y="6453336"/>
            <a:ext cx="107531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484784"/>
            <a:ext cx="8064896" cy="4271309"/>
          </a:xfrm>
        </p:spPr>
        <p:txBody>
          <a:bodyPr>
            <a:normAutofit/>
          </a:bodyPr>
          <a:lstStyle>
            <a:lvl1pPr marL="0" indent="0">
              <a:buNone/>
              <a:defRPr sz="72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Insert your breathing space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83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Oval 7"/>
          <p:cNvSpPr/>
          <p:nvPr userDrawn="1"/>
        </p:nvSpPr>
        <p:spPr>
          <a:xfrm>
            <a:off x="3023659" y="1052736"/>
            <a:ext cx="6048672" cy="4536504"/>
          </a:xfrm>
          <a:prstGeom prst="ellipse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9829" y="1340768"/>
            <a:ext cx="4704523" cy="41764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Section </a:t>
            </a:r>
            <a:br>
              <a:rPr lang="en-US" dirty="0" smtClean="0"/>
            </a:br>
            <a:r>
              <a:rPr lang="en-US" dirty="0" smtClean="0"/>
              <a:t>title here vertically </a:t>
            </a:r>
            <a:r>
              <a:rPr lang="en-US" dirty="0" err="1" smtClean="0"/>
              <a:t>centred</a:t>
            </a:r>
            <a:r>
              <a:rPr lang="en-US" dirty="0" smtClean="0"/>
              <a:t> in circle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404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59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Ex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:\Communications and Engagement\LIVE JOBS-2014\COMMUNICATIONS\Brand Roll out - templates\Powerpoint\Images\Images for presentation\Keep-in-touch-Expressive_Fo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970137"/>
            <a:ext cx="9889100" cy="12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4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624725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Oval 7"/>
          <p:cNvSpPr/>
          <p:nvPr userDrawn="1"/>
        </p:nvSpPr>
        <p:spPr>
          <a:xfrm>
            <a:off x="3023659" y="1052736"/>
            <a:ext cx="6048672" cy="4536504"/>
          </a:xfrm>
          <a:prstGeom prst="ellipse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59830" y="2924945"/>
            <a:ext cx="4512501" cy="11099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521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36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10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24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19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1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47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41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1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1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4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In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023659" y="3861048"/>
            <a:ext cx="7680853" cy="91971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…Lets discuss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pic>
        <p:nvPicPr>
          <p:cNvPr id="4098" name="Picture 2" descr="L:\Communications and Engagement\LIVE JOBS-2014\COMMUNICATIONS\Brand Roll out - templates\Powerpoint\Images\Images for presentation\Thank-you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9" y="2132857"/>
            <a:ext cx="10222247" cy="18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69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External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639617" y="2636912"/>
            <a:ext cx="1979204" cy="38149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name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9617" y="5181828"/>
            <a:ext cx="2592288" cy="407413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#</a:t>
            </a:r>
            <a:r>
              <a:rPr lang="en-GB" dirty="0" err="1" smtClean="0"/>
              <a:t>LakeDistrictBid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639618" y="3109166"/>
            <a:ext cx="2208245" cy="391842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email</a:t>
            </a:r>
          </a:p>
          <a:p>
            <a:pPr lvl="0"/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639617" y="3583130"/>
            <a:ext cx="2880320" cy="421935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Facebook site</a:t>
            </a:r>
          </a:p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639617" y="4106074"/>
            <a:ext cx="2976331" cy="403046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Twitter handle</a:t>
            </a:r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39617" y="4634060"/>
            <a:ext cx="2592288" cy="451124"/>
          </a:xfrm>
        </p:spPr>
        <p:txBody>
          <a:bodyPr>
            <a:normAutofit/>
          </a:bodyPr>
          <a:lstStyle>
            <a:lvl1pPr marL="0" indent="0">
              <a:buSzPct val="135000"/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Instagram </a:t>
            </a:r>
          </a:p>
          <a:p>
            <a:pPr lvl="0"/>
            <a:endParaRPr lang="en-GB" dirty="0"/>
          </a:p>
        </p:txBody>
      </p:sp>
      <p:pic>
        <p:nvPicPr>
          <p:cNvPr id="1026" name="Picture 2" descr="L:\Communications and Engagement\LIVE JOBS-2014\Artwork Assets\Logos\LAKE DISTRICT NATIONAL PARK LOGOS\Social Media pebbles\Twitter-white-pebb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005065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Communications and Engagement\LIVE JOBS-2014\Artwork Assets\Logos\LAKE DISTRICT NATIONAL PARK LOGOS\Social Media pebbles\instagram-white-pebbl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4491774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Communications and Engagement\LIVE JOBS-2014\Artwork Assets\Logos\LAKE DISTRICT NATIONAL PARK LOGOS\Social Media pebbles\facebook-white-pebbl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3" y="3555670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Communications and Engagement\LIVE JOBS-2014\Artwork Assets\Logos\LAKE DISTRICT NATIONAL PARK LOGOS\Social Media pebbles\@-white-pebbl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3068961"/>
            <a:ext cx="846336" cy="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:\Communications and Engagement\LIVE JOBS-2014\COMMUNICATIONS\Brand Roll out - templates\Powerpoint\Images\Images for presentation\Keep-in-touch-Expressive_Fo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970137"/>
            <a:ext cx="9889100" cy="12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Para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2059233"/>
            <a:ext cx="6816757" cy="3890047"/>
          </a:xfrm>
        </p:spPr>
        <p:txBody>
          <a:bodyPr>
            <a:normAutofit/>
          </a:bodyPr>
          <a:lstStyle>
            <a:lvl1pPr marL="0" indent="0">
              <a:buNone/>
              <a:defRPr sz="36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a paragraph box, for longer statements. A summary of what you need to say. Please don’t  type too much, as it is a summary.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1" y="548681"/>
            <a:ext cx="10945216" cy="1510553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67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Agenda over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980730"/>
            <a:ext cx="10177131" cy="100811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This is your introduction page. Please provide a statement about what the intention of your presentation is for and a bit about the your subject. Main body text Font size 20pt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3393" y="2060848"/>
            <a:ext cx="10177132" cy="4392488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Agenda list</a:t>
            </a:r>
          </a:p>
          <a:p>
            <a:pPr lvl="0"/>
            <a:r>
              <a:rPr lang="en-GB" dirty="0" smtClean="0"/>
              <a:t>List what you will cover in your presentation</a:t>
            </a:r>
          </a:p>
          <a:p>
            <a:pPr lvl="0"/>
            <a:r>
              <a:rPr lang="en-GB" dirty="0" smtClean="0"/>
              <a:t>Keep it as short snappy bullet points</a:t>
            </a:r>
          </a:p>
          <a:p>
            <a:pPr lvl="0"/>
            <a:r>
              <a:rPr lang="en-GB" dirty="0" smtClean="0"/>
              <a:t>Make them one line </a:t>
            </a:r>
          </a:p>
          <a:p>
            <a:pPr lvl="0"/>
            <a:r>
              <a:rPr lang="en-GB" dirty="0" smtClean="0"/>
              <a:t>Cut &amp; paste your text over these statements to keep the same format</a:t>
            </a:r>
          </a:p>
          <a:p>
            <a:pPr lvl="0"/>
            <a:r>
              <a:rPr lang="en-GB" dirty="0" smtClean="0"/>
              <a:t>This should be the structure of your power point</a:t>
            </a:r>
          </a:p>
          <a:p>
            <a:pPr lvl="0"/>
            <a:r>
              <a:rPr lang="en-GB" dirty="0" smtClean="0"/>
              <a:t>Take the headings of each slide to help you create this slide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85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3391" y="2060848"/>
            <a:ext cx="10177132" cy="4392488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Aft>
                <a:spcPts val="600"/>
              </a:spcAft>
              <a:buClr>
                <a:srgbClr val="E37222"/>
              </a:buClr>
              <a:buSzPct val="135000"/>
              <a:buFont typeface="Arial" panose="020B0604020202020204" pitchFamily="34" charset="0"/>
              <a:buChar char="•"/>
              <a:defRPr sz="1800" b="0" baseline="0">
                <a:solidFill>
                  <a:srgbClr val="616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Agenda list</a:t>
            </a:r>
          </a:p>
          <a:p>
            <a:pPr lvl="0"/>
            <a:r>
              <a:rPr lang="en-GB" dirty="0" smtClean="0"/>
              <a:t>List what you will cover in your presentation</a:t>
            </a:r>
          </a:p>
          <a:p>
            <a:pPr lvl="0"/>
            <a:r>
              <a:rPr lang="en-GB" dirty="0" smtClean="0"/>
              <a:t>Keep it as short snappy bullet points</a:t>
            </a:r>
          </a:p>
          <a:p>
            <a:pPr lvl="0"/>
            <a:r>
              <a:rPr lang="en-GB" dirty="0" smtClean="0"/>
              <a:t>Make them one line </a:t>
            </a:r>
          </a:p>
          <a:p>
            <a:pPr lvl="0"/>
            <a:r>
              <a:rPr lang="en-GB" dirty="0" smtClean="0"/>
              <a:t>Cut &amp; paste your text over these statements to keep the same format</a:t>
            </a:r>
          </a:p>
          <a:p>
            <a:pPr lvl="0"/>
            <a:r>
              <a:rPr lang="en-GB" dirty="0" smtClean="0"/>
              <a:t>This should be the structure of your power point</a:t>
            </a:r>
          </a:p>
          <a:p>
            <a:pPr lvl="0"/>
            <a:r>
              <a:rPr lang="en-GB" dirty="0" smtClean="0"/>
              <a:t>Take the headings of each slide to help you create this slide</a:t>
            </a:r>
          </a:p>
          <a:p>
            <a:pPr lvl="0"/>
            <a:r>
              <a:rPr lang="en-GB" dirty="0" smtClean="0"/>
              <a:t>Font size 18pt</a:t>
            </a:r>
          </a:p>
          <a:p>
            <a:pPr lvl="0"/>
            <a:r>
              <a:rPr lang="en-GB" dirty="0" smtClean="0"/>
              <a:t>In the Line Spacing options make sure the spacing is </a:t>
            </a:r>
            <a:br>
              <a:rPr lang="en-GB" dirty="0" smtClean="0"/>
            </a:br>
            <a:r>
              <a:rPr lang="en-GB" dirty="0" smtClean="0"/>
              <a:t>Before 4.32pt</a:t>
            </a:r>
            <a:br>
              <a:rPr lang="en-GB" dirty="0" smtClean="0"/>
            </a:br>
            <a:r>
              <a:rPr lang="en-GB" dirty="0" smtClean="0"/>
              <a:t>Line Spacing Multiple at 0.9</a:t>
            </a:r>
            <a:br>
              <a:rPr lang="en-GB" dirty="0" smtClean="0"/>
            </a:br>
            <a:r>
              <a:rPr lang="en-GB" dirty="0" smtClean="0"/>
              <a:t>After 6pt</a:t>
            </a:r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7382" y="548680"/>
            <a:ext cx="10273141" cy="1512168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99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Breathing spac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1484784"/>
            <a:ext cx="8064896" cy="4271309"/>
          </a:xfrm>
        </p:spPr>
        <p:txBody>
          <a:bodyPr>
            <a:normAutofit/>
          </a:bodyPr>
          <a:lstStyle>
            <a:lvl1pPr marL="0" indent="0">
              <a:buNone/>
              <a:defRPr sz="7200" b="1" baseline="0">
                <a:solidFill>
                  <a:srgbClr val="E372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Insert your breathing space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5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41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913" r:id="rId3"/>
    <p:sldLayoutId id="2147483914" r:id="rId4"/>
    <p:sldLayoutId id="214748391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6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4" r:id="rId13"/>
    <p:sldLayoutId id="2147483935" r:id="rId14"/>
    <p:sldLayoutId id="2147483936" r:id="rId15"/>
    <p:sldLayoutId id="2147483939" r:id="rId16"/>
    <p:sldLayoutId id="214748393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6163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3392" y="6453337"/>
            <a:ext cx="10849205" cy="1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3392" y="404664"/>
            <a:ext cx="108492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5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816" r:id="rId2"/>
    <p:sldLayoutId id="2147483820" r:id="rId3"/>
    <p:sldLayoutId id="2147483837" r:id="rId4"/>
    <p:sldLayoutId id="2147483941" r:id="rId5"/>
    <p:sldLayoutId id="214748394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b="1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6163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6163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2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D67FF-8F3D-4EE1-B645-9CB0204A4A7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F5F0-F5C3-4760-A808-D6FA6596D4E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74638"/>
            <a:ext cx="11233248" cy="6322714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7/2021/5538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House,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Lakeside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Ulverston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jetty extension and formation of track through garden from garage to jetty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9" y="0"/>
            <a:ext cx="9695221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087888" y="31409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095999" y="2843644"/>
            <a:ext cx="72008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Site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stCxn id="5" idx="1"/>
            <a:endCxn id="4" idx="6"/>
          </p:cNvCxnSpPr>
          <p:nvPr/>
        </p:nvCxnSpPr>
        <p:spPr>
          <a:xfrm flipH="1">
            <a:off x="5231904" y="3028310"/>
            <a:ext cx="864095" cy="184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43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54" t="23605" r="54134" b="9392"/>
          <a:stretch/>
        </p:blipFill>
        <p:spPr>
          <a:xfrm>
            <a:off x="911424" y="188640"/>
            <a:ext cx="10200456" cy="64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9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53" t="21574" r="54134" b="9392"/>
          <a:stretch/>
        </p:blipFill>
        <p:spPr>
          <a:xfrm>
            <a:off x="1487488" y="273453"/>
            <a:ext cx="9577064" cy="6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154" t="21574" r="54725" b="9392"/>
          <a:stretch/>
        </p:blipFill>
        <p:spPr>
          <a:xfrm>
            <a:off x="1163452" y="188640"/>
            <a:ext cx="9865096" cy="65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9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36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3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9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13" t="21574" r="54134" b="15483"/>
          <a:stretch/>
        </p:blipFill>
        <p:spPr>
          <a:xfrm>
            <a:off x="-42" y="764704"/>
            <a:ext cx="12192000" cy="547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9696" y="1067507"/>
            <a:ext cx="72008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Site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079776" y="1436839"/>
            <a:ext cx="864096" cy="470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6608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99DF940B-F2B3-445C-BA99-76D6783CE8C8}"/>
    </a:ext>
  </a:extLst>
</a:theme>
</file>

<file path=ppt/theme/theme2.xml><?xml version="1.0" encoding="utf-8"?>
<a:theme xmlns:a="http://schemas.openxmlformats.org/drawingml/2006/main" name="6_Orange s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986D2039-26C1-4560-A030-E13E2225CC6A}"/>
    </a:ext>
  </a:extLst>
</a:theme>
</file>

<file path=ppt/theme/theme3.xml><?xml version="1.0" encoding="utf-8"?>
<a:theme xmlns:a="http://schemas.openxmlformats.org/drawingml/2006/main" name="4_Orange s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owerpoint_Feb2017.AW1.pptx" id="{A5F34384-5640-4771-8CDB-625C18870A71}" vid="{77862544-6707-4E97-88F1-2DEFE5FCAC7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A34789448D74690F9F04556560A6D" ma:contentTypeVersion="9" ma:contentTypeDescription="Create a new document." ma:contentTypeScope="" ma:versionID="aeaddeeb2107c2b976429044569a637a">
  <xsd:schema xmlns:xsd="http://www.w3.org/2001/XMLSchema" xmlns:xs="http://www.w3.org/2001/XMLSchema" xmlns:p="http://schemas.microsoft.com/office/2006/metadata/properties" xmlns:ns2="d2085169-9724-40e0-8643-58cd358e4527" targetNamespace="http://schemas.microsoft.com/office/2006/metadata/properties" ma:root="true" ma:fieldsID="43ad1bd2888c58cbb54cd3db0d370ae8" ns2:_="">
    <xsd:import namespace="d2085169-9724-40e0-8643-58cd358e4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ypeof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85169-9724-40e0-8643-58cd358e45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TypeofDocument" ma:index="16" nillable="true" ma:displayName="Type of Document" ma:format="Dropdown" ma:indexed="true" ma:internalName="TypeofDocument">
      <xsd:simpleType>
        <xsd:restriction base="dms:Choice">
          <xsd:enumeration value="Policy"/>
          <xsd:enumeration value="Guide"/>
          <xsd:enumeration value="Choice 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ofDocument xmlns="d2085169-9724-40e0-8643-58cd358e4527" xsi:nil="true"/>
  </documentManagement>
</p:properties>
</file>

<file path=customXml/itemProps1.xml><?xml version="1.0" encoding="utf-8"?>
<ds:datastoreItem xmlns:ds="http://schemas.openxmlformats.org/officeDocument/2006/customXml" ds:itemID="{4E6EC7C0-0DEB-4B57-96F1-12227107C0DF}"/>
</file>

<file path=customXml/itemProps2.xml><?xml version="1.0" encoding="utf-8"?>
<ds:datastoreItem xmlns:ds="http://schemas.openxmlformats.org/officeDocument/2006/customXml" ds:itemID="{B0D9516F-46E2-4AD0-88C4-3F30F9CBEB84}"/>
</file>

<file path=customXml/itemProps3.xml><?xml version="1.0" encoding="utf-8"?>
<ds:datastoreItem xmlns:ds="http://schemas.openxmlformats.org/officeDocument/2006/customXml" ds:itemID="{D9B0BECA-65D4-4D3C-B564-37F6DEDB80D6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4838</TotalTime>
  <Words>4</Words>
  <Application>Microsoft Office PowerPoint</Application>
  <PresentationFormat>Widescreen</PresentationFormat>
  <Paragraphs>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blank</vt:lpstr>
      <vt:lpstr>6_Orange set</vt:lpstr>
      <vt:lpstr>4_Orange set</vt:lpstr>
      <vt:lpstr>1_Office Theme</vt:lpstr>
      <vt:lpstr>7/2021/5538  Lake House, Lakeside, Ulverston  Proposed jetty extension and formation of track through garden from garage to jetty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LDNPA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Johnston</dc:creator>
  <cp:lastModifiedBy>Kevin Richards</cp:lastModifiedBy>
  <cp:revision>489</cp:revision>
  <cp:lastPrinted>2020-02-04T15:10:20Z</cp:lastPrinted>
  <dcterms:created xsi:type="dcterms:W3CDTF">2019-04-08T11:05:27Z</dcterms:created>
  <dcterms:modified xsi:type="dcterms:W3CDTF">2022-01-19T11:44:37Z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0x01010035FA34789448D74690F9F04556560A6D</vt:lpwstr>
  </property>
</Properties>
</file>