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80" r:id="rId4"/>
    <p:sldId id="284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6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7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8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3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5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7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3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2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2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31" y="290496"/>
            <a:ext cx="8825657" cy="47420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7/2021/2319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Avondale, 20 Southey Street, Keswick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use from guest house (Class C1 - Hotels) to use as a holiday let (Class C3 - Dwellinghouse)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480" y="290496"/>
            <a:ext cx="302997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89" y="0"/>
            <a:ext cx="969522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05" y="0"/>
            <a:ext cx="1896020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05" y="0"/>
            <a:ext cx="18960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0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351" t="6140" r="4595" b="54960"/>
          <a:stretch/>
        </p:blipFill>
        <p:spPr>
          <a:xfrm>
            <a:off x="768255" y="646331"/>
            <a:ext cx="10657460" cy="5927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8330" y="0"/>
            <a:ext cx="16936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Slide 3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1816" y="996778"/>
            <a:ext cx="2150076" cy="4415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40168" y="153615"/>
            <a:ext cx="16936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Slide </a:t>
            </a:r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93" y="0"/>
            <a:ext cx="7062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7" y="0"/>
            <a:ext cx="969522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002" y="0"/>
            <a:ext cx="18960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506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A34789448D74690F9F04556560A6D" ma:contentTypeVersion="9" ma:contentTypeDescription="Create a new document." ma:contentTypeScope="" ma:versionID="aeaddeeb2107c2b976429044569a637a">
  <xsd:schema xmlns:xsd="http://www.w3.org/2001/XMLSchema" xmlns:xs="http://www.w3.org/2001/XMLSchema" xmlns:p="http://schemas.microsoft.com/office/2006/metadata/properties" xmlns:ns2="d2085169-9724-40e0-8643-58cd358e4527" targetNamespace="http://schemas.microsoft.com/office/2006/metadata/properties" ma:root="true" ma:fieldsID="43ad1bd2888c58cbb54cd3db0d370ae8" ns2:_="">
    <xsd:import namespace="d2085169-9724-40e0-8643-58cd358e4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ypeof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85169-9724-40e0-8643-58cd358e4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ypeofDocument" ma:index="16" nillable="true" ma:displayName="Type of Document" ma:format="Dropdown" ma:indexed="true" ma:internalName="TypeofDocument">
      <xsd:simpleType>
        <xsd:restriction base="dms:Choice">
          <xsd:enumeration value="Policy"/>
          <xsd:enumeration value="Guide"/>
          <xsd:enumeration value="Choice 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ofDocument xmlns="d2085169-9724-40e0-8643-58cd358e4527" xsi:nil="true"/>
  </documentManagement>
</p:properties>
</file>

<file path=customXml/itemProps1.xml><?xml version="1.0" encoding="utf-8"?>
<ds:datastoreItem xmlns:ds="http://schemas.openxmlformats.org/officeDocument/2006/customXml" ds:itemID="{38599463-8A07-412B-944D-5ED7F3718634}"/>
</file>

<file path=customXml/itemProps2.xml><?xml version="1.0" encoding="utf-8"?>
<ds:datastoreItem xmlns:ds="http://schemas.openxmlformats.org/officeDocument/2006/customXml" ds:itemID="{695C5BF8-5277-4D58-A076-15B29844CDB6}"/>
</file>

<file path=customXml/itemProps3.xml><?xml version="1.0" encoding="utf-8"?>
<ds:datastoreItem xmlns:ds="http://schemas.openxmlformats.org/officeDocument/2006/customXml" ds:itemID="{5579B7EC-EB96-4EF6-B544-ABE435020C26}"/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2_Office Theme</vt:lpstr>
      <vt:lpstr>  7/2021/2319  Avondale, 20 Southey Street, Keswick  Change of use from guest house (Class C1 - Hotels) to use as a holiday let (Class C3 - Dwellinghouse)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2021_05_05 7.2021.3029 PPT</dc:title>
  <dc:creator>Ben Long</dc:creator>
  <cp:lastModifiedBy>Phil Nicholls</cp:lastModifiedBy>
  <cp:revision>58</cp:revision>
  <dcterms:created xsi:type="dcterms:W3CDTF">2020-05-10T12:25:44Z</dcterms:created>
  <dcterms:modified xsi:type="dcterms:W3CDTF">2022-01-11T15:19:32Z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0x01010035FA34789448D74690F9F04556560A6D</vt:lpwstr>
  </property>
</Properties>
</file>