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0" r:id="rId3"/>
    <p:sldId id="280" r:id="rId4"/>
    <p:sldId id="284" r:id="rId5"/>
    <p:sldId id="287" r:id="rId6"/>
    <p:sldId id="289" r:id="rId7"/>
    <p:sldId id="277" r:id="rId8"/>
    <p:sldId id="274" r:id="rId9"/>
    <p:sldId id="278" r:id="rId10"/>
    <p:sldId id="29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3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4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6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7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8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3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5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5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7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30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2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2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2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531" y="290496"/>
            <a:ext cx="8825657" cy="4742036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7/2021/2193</a:t>
            </a:r>
            <a:b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Fellside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Farm,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Mosser, Cockermouth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conversion of the existing agricultural building to tourism accommodation (farm diversification)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480" y="290496"/>
            <a:ext cx="302997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6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399" y="0"/>
            <a:ext cx="9649122" cy="6858000"/>
          </a:xfrm>
          <a:prstGeom prst="rect">
            <a:avLst/>
          </a:prstGeom>
        </p:spPr>
      </p:pic>
      <p:sp>
        <p:nvSpPr>
          <p:cNvPr id="8" name="Title 9"/>
          <p:cNvSpPr txBox="1">
            <a:spLocks/>
          </p:cNvSpPr>
          <p:nvPr/>
        </p:nvSpPr>
        <p:spPr>
          <a:xfrm>
            <a:off x="10431696" y="69287"/>
            <a:ext cx="1654629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Slide 9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7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505" y="0"/>
            <a:ext cx="1896020" cy="963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505" y="0"/>
            <a:ext cx="1896020" cy="9632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08171" y="3429000"/>
            <a:ext cx="587828" cy="522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204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98330" y="0"/>
            <a:ext cx="169367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Slide 3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680092">
            <a:off x="5419163" y="3383086"/>
            <a:ext cx="560599" cy="5848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264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40168" y="153615"/>
            <a:ext cx="169367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Slide </a:t>
            </a:r>
            <a:r>
              <a:rPr lang="en-US" sz="3600" b="1" dirty="0">
                <a:solidFill>
                  <a:srgbClr val="FF0000"/>
                </a:solidFill>
              </a:rPr>
              <a:t>4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1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7002" y="0"/>
            <a:ext cx="189602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5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/>
          <p:cNvSpPr txBox="1">
            <a:spLocks/>
          </p:cNvSpPr>
          <p:nvPr/>
        </p:nvSpPr>
        <p:spPr>
          <a:xfrm>
            <a:off x="10431696" y="69287"/>
            <a:ext cx="1654629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Slide 6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21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9"/>
          <p:cNvSpPr txBox="1">
            <a:spLocks/>
          </p:cNvSpPr>
          <p:nvPr/>
        </p:nvSpPr>
        <p:spPr>
          <a:xfrm>
            <a:off x="10431696" y="69287"/>
            <a:ext cx="1654629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Slide 7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7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 txBox="1">
            <a:spLocks noGrp="1"/>
          </p:cNvSpPr>
          <p:nvPr>
            <p:ph type="title"/>
          </p:nvPr>
        </p:nvSpPr>
        <p:spPr>
          <a:xfrm>
            <a:off x="10418633" y="69287"/>
            <a:ext cx="1654629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Slide </a:t>
            </a:r>
            <a:r>
              <a:rPr lang="en-US" sz="3600" b="1" dirty="0">
                <a:solidFill>
                  <a:srgbClr val="FF0000"/>
                </a:solidFill>
              </a:rPr>
              <a:t>8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6595" t="110854" r="199" b="-110854"/>
          <a:stretch/>
        </p:blipFill>
        <p:spPr>
          <a:xfrm>
            <a:off x="2995916" y="2359059"/>
            <a:ext cx="3298868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01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63" y="0"/>
            <a:ext cx="9703274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54516" y="61308"/>
            <a:ext cx="169367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Slide </a:t>
            </a:r>
            <a:r>
              <a:rPr lang="en-US" sz="3600" b="1" dirty="0">
                <a:solidFill>
                  <a:srgbClr val="FF0000"/>
                </a:solidFill>
              </a:rPr>
              <a:t>8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2138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A34789448D74690F9F04556560A6D" ma:contentTypeVersion="9" ma:contentTypeDescription="Create a new document." ma:contentTypeScope="" ma:versionID="aeaddeeb2107c2b976429044569a637a">
  <xsd:schema xmlns:xsd="http://www.w3.org/2001/XMLSchema" xmlns:xs="http://www.w3.org/2001/XMLSchema" xmlns:p="http://schemas.microsoft.com/office/2006/metadata/properties" xmlns:ns2="d2085169-9724-40e0-8643-58cd358e4527" targetNamespace="http://schemas.microsoft.com/office/2006/metadata/properties" ma:root="true" ma:fieldsID="43ad1bd2888c58cbb54cd3db0d370ae8" ns2:_="">
    <xsd:import namespace="d2085169-9724-40e0-8643-58cd358e4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Typeof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85169-9724-40e0-8643-58cd358e45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TypeofDocument" ma:index="16" nillable="true" ma:displayName="Type of Document" ma:format="Dropdown" ma:indexed="true" ma:internalName="TypeofDocument">
      <xsd:simpleType>
        <xsd:restriction base="dms:Choice">
          <xsd:enumeration value="Policy"/>
          <xsd:enumeration value="Guide"/>
          <xsd:enumeration value="Choice 3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ofDocument xmlns="d2085169-9724-40e0-8643-58cd358e4527" xsi:nil="true"/>
  </documentManagement>
</p:properties>
</file>

<file path=customXml/itemProps1.xml><?xml version="1.0" encoding="utf-8"?>
<ds:datastoreItem xmlns:ds="http://schemas.openxmlformats.org/officeDocument/2006/customXml" ds:itemID="{20A68E75-E56A-4A0B-A906-9A742B72AE6B}"/>
</file>

<file path=customXml/itemProps2.xml><?xml version="1.0" encoding="utf-8"?>
<ds:datastoreItem xmlns:ds="http://schemas.openxmlformats.org/officeDocument/2006/customXml" ds:itemID="{7CE183CD-7057-43A2-9628-729E09DE7180}"/>
</file>

<file path=customXml/itemProps3.xml><?xml version="1.0" encoding="utf-8"?>
<ds:datastoreItem xmlns:ds="http://schemas.openxmlformats.org/officeDocument/2006/customXml" ds:itemID="{F250BEBA-8686-443C-AEC9-4849A1B64610}"/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14</Words>
  <Application>Microsoft Office PowerPoint</Application>
  <PresentationFormat>Widescreen</PresentationFormat>
  <Paragraphs>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2_Office Theme</vt:lpstr>
      <vt:lpstr>  7/2021/2193  Fellside Farm, Mosser, Cockermouth  Proposed conversion of the existing agricultural building to tourism accommodation (farm diversification)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8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2021_05_05 7.2021.3029 PPT</dc:title>
  <dc:creator>Ben Long</dc:creator>
  <cp:lastModifiedBy>Phil Nicholls</cp:lastModifiedBy>
  <cp:revision>55</cp:revision>
  <dcterms:created xsi:type="dcterms:W3CDTF">2020-05-10T12:25:44Z</dcterms:created>
  <dcterms:modified xsi:type="dcterms:W3CDTF">2022-01-11T12:17:53Z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0x01010035FA34789448D74690F9F04556560A6D</vt:lpwstr>
  </property>
</Properties>
</file>