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5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8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4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5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4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6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9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3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0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3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1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31" y="290496"/>
            <a:ext cx="8825657" cy="47420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7/2021/5784</a:t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Annexe,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Raybarrow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Street, Windermere, LA23 2LB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and alterations including raising of roof to create habitable space and two dormer windows (following withdrawal of 7/2021/5611)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480" y="290496"/>
            <a:ext cx="302997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450" t="35334" r="28225" b="25067"/>
          <a:stretch/>
        </p:blipFill>
        <p:spPr>
          <a:xfrm>
            <a:off x="0" y="530669"/>
            <a:ext cx="12192000" cy="5738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4656" y="1673669"/>
            <a:ext cx="4224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Elevations and Floor Plans 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0030968" y="69287"/>
            <a:ext cx="205535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Slide </a:t>
            </a: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89" y="0"/>
            <a:ext cx="969522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05" y="0"/>
            <a:ext cx="189602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8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9750"/>
            <a:ext cx="12269709" cy="5815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4096" y="1243584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Annexe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22192" y="1664208"/>
            <a:ext cx="1152144" cy="1472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98330" y="0"/>
            <a:ext cx="169367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Slide 3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2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50"/>
            <a:ext cx="12153952" cy="5760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40168" y="153615"/>
            <a:ext cx="169367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Slide </a:t>
            </a:r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5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50"/>
            <a:ext cx="12211830" cy="5787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002" y="0"/>
            <a:ext cx="18960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90"/>
            <a:ext cx="12134659" cy="5751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672" y="940584"/>
            <a:ext cx="5138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Neighbouring properties opposite the proposed development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0431696" y="69287"/>
            <a:ext cx="165462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Slide 6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4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284"/>
            <a:ext cx="12163478" cy="5755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7584" y="1425674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Annexe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811512" y="1948894"/>
            <a:ext cx="1243584" cy="20013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9"/>
          <p:cNvSpPr txBox="1">
            <a:spLocks/>
          </p:cNvSpPr>
          <p:nvPr/>
        </p:nvSpPr>
        <p:spPr>
          <a:xfrm>
            <a:off x="10431696" y="69287"/>
            <a:ext cx="165462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Slide 7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806348"/>
            <a:ext cx="6858000" cy="3245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9912" y="1297658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Annexe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43016" y="1692276"/>
            <a:ext cx="3209544" cy="16544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354516" y="61308"/>
            <a:ext cx="169367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Slide </a:t>
            </a:r>
            <a:r>
              <a:rPr lang="en-US" sz="3600" b="1" dirty="0">
                <a:solidFill>
                  <a:srgbClr val="FF0000"/>
                </a:solidFill>
              </a:rPr>
              <a:t>8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4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450" t="24267" r="27925" b="35734"/>
          <a:stretch/>
        </p:blipFill>
        <p:spPr>
          <a:xfrm>
            <a:off x="0" y="503238"/>
            <a:ext cx="12134786" cy="5732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1232" y="969264"/>
            <a:ext cx="3602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Elevations and Floor Plan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0431696" y="69287"/>
            <a:ext cx="165462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Slide 9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5929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A34789448D74690F9F04556560A6D" ma:contentTypeVersion="9" ma:contentTypeDescription="Create a new document." ma:contentTypeScope="" ma:versionID="aeaddeeb2107c2b976429044569a637a">
  <xsd:schema xmlns:xsd="http://www.w3.org/2001/XMLSchema" xmlns:xs="http://www.w3.org/2001/XMLSchema" xmlns:p="http://schemas.microsoft.com/office/2006/metadata/properties" xmlns:ns2="d2085169-9724-40e0-8643-58cd358e4527" targetNamespace="http://schemas.microsoft.com/office/2006/metadata/properties" ma:root="true" ma:fieldsID="43ad1bd2888c58cbb54cd3db0d370ae8" ns2:_="">
    <xsd:import namespace="d2085169-9724-40e0-8643-58cd358e4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ypeof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85169-9724-40e0-8643-58cd358e4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ypeofDocument" ma:index="16" nillable="true" ma:displayName="Type of Document" ma:format="Dropdown" ma:indexed="true" ma:internalName="TypeofDocument">
      <xsd:simpleType>
        <xsd:restriction base="dms:Choice">
          <xsd:enumeration value="Policy"/>
          <xsd:enumeration value="Guide"/>
          <xsd:enumeration value="Choice 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ofDocument xmlns="d2085169-9724-40e0-8643-58cd358e4527" xsi:nil="true"/>
  </documentManagement>
</p:properties>
</file>

<file path=customXml/itemProps1.xml><?xml version="1.0" encoding="utf-8"?>
<ds:datastoreItem xmlns:ds="http://schemas.openxmlformats.org/officeDocument/2006/customXml" ds:itemID="{CF18AAD5-C18B-4C23-97F2-4CE9CA7C8D83}"/>
</file>

<file path=customXml/itemProps2.xml><?xml version="1.0" encoding="utf-8"?>
<ds:datastoreItem xmlns:ds="http://schemas.openxmlformats.org/officeDocument/2006/customXml" ds:itemID="{A9C31C5D-6790-401C-B631-8BE0F4A502A1}"/>
</file>

<file path=customXml/itemProps3.xml><?xml version="1.0" encoding="utf-8"?>
<ds:datastoreItem xmlns:ds="http://schemas.openxmlformats.org/officeDocument/2006/customXml" ds:itemID="{5D3F7A61-7ADF-41AF-9414-D4C289FF1B48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2_Office Theme</vt:lpstr>
      <vt:lpstr>  7/2021/5784  Annexe, Raybarrow, Upper Oak Street, Windermere, LA23 2LB  Extension and alterations including raising of roof to create habitable space and two dormer windows (following withdrawal of 7/2021/5611)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7/2021/5784  Annexe, Raybarrow, Upper Oak Street, Windermere, LA23 2LB  Extension and alterations including raising of roof to create habitable space and two dormer windows (following withdrawal of 7/2021/5611)</dc:title>
  <dc:creator>Chris Kempster</dc:creator>
  <cp:lastModifiedBy>Chris Kempster</cp:lastModifiedBy>
  <cp:revision>9</cp:revision>
  <dcterms:created xsi:type="dcterms:W3CDTF">2022-01-13T15:54:38Z</dcterms:created>
  <dcterms:modified xsi:type="dcterms:W3CDTF">2022-01-13T16:32:48Z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0x01010035FA34789448D74690F9F04556560A6D</vt:lpwstr>
  </property>
</Properties>
</file>