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6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391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95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27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4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52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26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679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96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05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2E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D67FF-8F3D-4EE1-B645-9CB0204A4A7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18/01/2022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CF5F0-F5C3-4760-A808-D6FA6596D4E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19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3531" y="290496"/>
            <a:ext cx="8825657" cy="4742036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7/2021/5599</a:t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Bigland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Hall,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Backbarrow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Ulverston</a:t>
            </a: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LA12 8PB</a:t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Managers accommodation including annex, drainage and sewage treatment plant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480" y="290496"/>
            <a:ext cx="3029975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3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244192" cy="46908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5398" y="2340864"/>
            <a:ext cx="6016601" cy="4517136"/>
          </a:xfrm>
          <a:prstGeom prst="rect">
            <a:avLst/>
          </a:prstGeom>
        </p:spPr>
      </p:pic>
      <p:sp>
        <p:nvSpPr>
          <p:cNvPr id="7" name="Title 9"/>
          <p:cNvSpPr txBox="1">
            <a:spLocks/>
          </p:cNvSpPr>
          <p:nvPr/>
        </p:nvSpPr>
        <p:spPr>
          <a:xfrm>
            <a:off x="10030968" y="69287"/>
            <a:ext cx="205535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10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569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94808" cy="4425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808" y="2130202"/>
            <a:ext cx="6297193" cy="4727798"/>
          </a:xfrm>
          <a:prstGeom prst="rect">
            <a:avLst/>
          </a:prstGeom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10030968" y="69287"/>
            <a:ext cx="205535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11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6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93514" cy="51755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015208" y="854580"/>
            <a:ext cx="6858000" cy="5148840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0030968" y="69287"/>
            <a:ext cx="205535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12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94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6004422" cy="4507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2000"/>
          <a:stretch/>
        </p:blipFill>
        <p:spPr>
          <a:xfrm>
            <a:off x="6004423" y="1579021"/>
            <a:ext cx="6187577" cy="5278979"/>
          </a:xfrm>
          <a:prstGeom prst="rect">
            <a:avLst/>
          </a:prstGeom>
        </p:spPr>
      </p:pic>
      <p:sp>
        <p:nvSpPr>
          <p:cNvPr id="5" name="Title 9"/>
          <p:cNvSpPr txBox="1">
            <a:spLocks/>
          </p:cNvSpPr>
          <p:nvPr/>
        </p:nvSpPr>
        <p:spPr>
          <a:xfrm>
            <a:off x="10030968" y="69287"/>
            <a:ext cx="2055357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13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879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389" y="0"/>
            <a:ext cx="969522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58584" y="2450592"/>
            <a:ext cx="2551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Application Site </a:t>
            </a:r>
            <a:endParaRPr lang="en-GB" sz="28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647688" y="2961968"/>
            <a:ext cx="813816" cy="8693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505" y="0"/>
            <a:ext cx="1896020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57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674" t="22666" r="17651" b="6266"/>
          <a:stretch/>
        </p:blipFill>
        <p:spPr>
          <a:xfrm>
            <a:off x="2551176" y="365760"/>
            <a:ext cx="6858000" cy="64241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75120" y="615305"/>
            <a:ext cx="3072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Existing Block Plan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98330" y="0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3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08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474" t="23066" r="11801" b="9200"/>
          <a:stretch/>
        </p:blipFill>
        <p:spPr>
          <a:xfrm>
            <a:off x="374904" y="0"/>
            <a:ext cx="11119104" cy="68633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15584" y="615305"/>
            <a:ext cx="4919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Proposed managers accommodation</a:t>
            </a:r>
            <a:endParaRPr lang="en-GB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613648" y="1076970"/>
            <a:ext cx="9144" cy="158393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498330" y="0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>
                <a:solidFill>
                  <a:srgbClr val="FF0000"/>
                </a:solidFill>
              </a:rPr>
              <a:t>4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100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475" t="26667" r="19675" b="10800"/>
          <a:stretch/>
        </p:blipFill>
        <p:spPr>
          <a:xfrm>
            <a:off x="950976" y="0"/>
            <a:ext cx="9914123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0" y="411480"/>
            <a:ext cx="421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Field of view of centre from managers accommodation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7002" y="0"/>
            <a:ext cx="1896020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45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542" t="35958" r="27862" b="16754"/>
          <a:stretch/>
        </p:blipFill>
        <p:spPr>
          <a:xfrm>
            <a:off x="1094232" y="0"/>
            <a:ext cx="10003536" cy="68945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3752" y="274638"/>
            <a:ext cx="37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Proposed Ground Floor Plan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0431696" y="69287"/>
            <a:ext cx="16546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6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373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925" t="35334" r="24100" b="13333"/>
          <a:stretch/>
        </p:blipFill>
        <p:spPr>
          <a:xfrm>
            <a:off x="979932" y="0"/>
            <a:ext cx="10232136" cy="6874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75426" y="274638"/>
            <a:ext cx="37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Proposed Roof Plan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>
          <a:xfrm>
            <a:off x="10431696" y="69287"/>
            <a:ext cx="16546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7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0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9775" t="23868" r="8725" b="8666"/>
          <a:stretch/>
        </p:blipFill>
        <p:spPr>
          <a:xfrm>
            <a:off x="468645" y="0"/>
            <a:ext cx="1111375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35162" y="2076006"/>
            <a:ext cx="3794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Proposed Elevations 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54516" y="61308"/>
            <a:ext cx="169367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Slide </a:t>
            </a:r>
            <a:r>
              <a:rPr lang="en-US" sz="3600" b="1" dirty="0">
                <a:solidFill>
                  <a:srgbClr val="FF0000"/>
                </a:solidFill>
              </a:rPr>
              <a:t>8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35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248008" cy="4690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167" y="2350009"/>
            <a:ext cx="6005833" cy="4507992"/>
          </a:xfrm>
          <a:prstGeom prst="rect">
            <a:avLst/>
          </a:prstGeom>
        </p:spPr>
      </p:pic>
      <p:sp>
        <p:nvSpPr>
          <p:cNvPr id="8" name="Title 9"/>
          <p:cNvSpPr txBox="1">
            <a:spLocks/>
          </p:cNvSpPr>
          <p:nvPr/>
        </p:nvSpPr>
        <p:spPr>
          <a:xfrm>
            <a:off x="10431696" y="69287"/>
            <a:ext cx="1654629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0000"/>
                </a:solidFill>
              </a:rPr>
              <a:t>Slide 9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2871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FA34789448D74690F9F04556560A6D" ma:contentTypeVersion="9" ma:contentTypeDescription="Create a new document." ma:contentTypeScope="" ma:versionID="aeaddeeb2107c2b976429044569a637a">
  <xsd:schema xmlns:xsd="http://www.w3.org/2001/XMLSchema" xmlns:xs="http://www.w3.org/2001/XMLSchema" xmlns:p="http://schemas.microsoft.com/office/2006/metadata/properties" xmlns:ns2="d2085169-9724-40e0-8643-58cd358e4527" targetNamespace="http://schemas.microsoft.com/office/2006/metadata/properties" ma:root="true" ma:fieldsID="43ad1bd2888c58cbb54cd3db0d370ae8" ns2:_="">
    <xsd:import namespace="d2085169-9724-40e0-8643-58cd358e452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ypeofDocum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085169-9724-40e0-8643-58cd358e45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ypeofDocument" ma:index="16" nillable="true" ma:displayName="Type of Document" ma:format="Dropdown" ma:indexed="true" ma:internalName="TypeofDocument">
      <xsd:simpleType>
        <xsd:restriction base="dms:Choice">
          <xsd:enumeration value="Policy"/>
          <xsd:enumeration value="Guide"/>
          <xsd:enumeration value="Choice 3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ypeofDocument xmlns="d2085169-9724-40e0-8643-58cd358e4527" xsi:nil="true"/>
  </documentManagement>
</p:properties>
</file>

<file path=customXml/itemProps1.xml><?xml version="1.0" encoding="utf-8"?>
<ds:datastoreItem xmlns:ds="http://schemas.openxmlformats.org/officeDocument/2006/customXml" ds:itemID="{20E077B3-6F9F-4F72-B513-5EBFD6D60FFE}"/>
</file>

<file path=customXml/itemProps2.xml><?xml version="1.0" encoding="utf-8"?>
<ds:datastoreItem xmlns:ds="http://schemas.openxmlformats.org/officeDocument/2006/customXml" ds:itemID="{7E9FBCFC-0402-4092-8076-B1FD9AB99E8D}"/>
</file>

<file path=customXml/itemProps3.xml><?xml version="1.0" encoding="utf-8"?>
<ds:datastoreItem xmlns:ds="http://schemas.openxmlformats.org/officeDocument/2006/customXml" ds:itemID="{EA7EED77-74BD-452B-BD42-C290D13BAEB9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45</Words>
  <Application>Microsoft Office PowerPoint</Application>
  <PresentationFormat>Widescreen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2_Office Theme</vt:lpstr>
      <vt:lpstr>  7/2021/5599  Bigland Hall, Backbarrow, Ulverston, LA12 8PB  Managers accommodation including annex, drainage and sewage treatment plant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7/2021/5599  Bigland Hall, Backbarrow, Ulverston, LA12 8PB  Managers accommodation including annex, drainage and sewage treatment plant</dc:title>
  <dc:creator>Chris Kempster</dc:creator>
  <cp:lastModifiedBy>Jackie Ratcliffe</cp:lastModifiedBy>
  <cp:revision>15</cp:revision>
  <dcterms:created xsi:type="dcterms:W3CDTF">2022-01-14T09:23:25Z</dcterms:created>
  <dcterms:modified xsi:type="dcterms:W3CDTF">2022-01-18T09:37:19Z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0x01010035FA34789448D74690F9F04556560A6D</vt:lpwstr>
  </property>
</Properties>
</file>